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  <p:sldId id="259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09600"/>
            <a:ext cx="8715436" cy="962012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Память – дело поправимое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2507786"/>
            <a:ext cx="8543956" cy="1509712"/>
          </a:xfrm>
        </p:spPr>
        <p:txBody>
          <a:bodyPr>
            <a:normAutofit fontScale="92500"/>
          </a:bodyPr>
          <a:lstStyle/>
          <a:p>
            <a:pPr algn="ctr"/>
            <a:r>
              <a:rPr lang="ru-RU" sz="3600" b="1" dirty="0" smtClean="0"/>
              <a:t>Или  разнообразие  эффективных упражнений   по развитию Вашей памяти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285720" y="563881"/>
            <a:ext cx="8643998" cy="45719"/>
          </a:xfrm>
        </p:spPr>
        <p:txBody>
          <a:bodyPr/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500042"/>
            <a:ext cx="8329642" cy="614366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 </a:t>
            </a:r>
          </a:p>
          <a:p>
            <a:r>
              <a:rPr lang="ru-RU" sz="3600" b="1" dirty="0" smtClean="0">
                <a:solidFill>
                  <a:srgbClr val="FFC000"/>
                </a:solidFill>
              </a:rPr>
              <a:t>Все люди имеют память.</a:t>
            </a:r>
          </a:p>
          <a:p>
            <a:endParaRPr lang="ru-RU" sz="3600" b="1" dirty="0" smtClean="0">
              <a:solidFill>
                <a:srgbClr val="FFC000"/>
              </a:solidFill>
            </a:endParaRPr>
          </a:p>
          <a:p>
            <a:r>
              <a:rPr lang="ru-RU" sz="3600" b="1" dirty="0" smtClean="0">
                <a:solidFill>
                  <a:srgbClr val="FFC000"/>
                </a:solidFill>
              </a:rPr>
              <a:t>Память - это функция мозга.</a:t>
            </a:r>
          </a:p>
          <a:p>
            <a:endParaRPr lang="ru-RU" sz="3600" b="1" dirty="0" smtClean="0">
              <a:solidFill>
                <a:srgbClr val="FFC000"/>
              </a:solidFill>
            </a:endParaRPr>
          </a:p>
          <a:p>
            <a:r>
              <a:rPr lang="ru-RU" sz="3600" b="1" dirty="0" smtClean="0">
                <a:solidFill>
                  <a:srgbClr val="FFC000"/>
                </a:solidFill>
              </a:rPr>
              <a:t>Мозг работает как и другие органы, а значит, его можно тренировать.</a:t>
            </a:r>
          </a:p>
          <a:p>
            <a:r>
              <a:rPr lang="ru-RU" sz="3600" b="1" dirty="0" smtClean="0">
                <a:solidFill>
                  <a:srgbClr val="FFC000"/>
                </a:solidFill>
              </a:rPr>
              <a:t> </a:t>
            </a:r>
          </a:p>
          <a:p>
            <a:r>
              <a:rPr lang="ru-RU" sz="3600" b="1" dirty="0" smtClean="0">
                <a:solidFill>
                  <a:srgbClr val="FFC000"/>
                </a:solidFill>
              </a:rPr>
              <a:t>Чем больше память работает, тем лучше она; чем больше данных у вас в памяти, тем проще запомнить другие.</a:t>
            </a:r>
          </a:p>
          <a:p>
            <a:endParaRPr lang="ru-RU" sz="3600" b="1" dirty="0" smtClean="0">
              <a:solidFill>
                <a:srgbClr val="FFC000"/>
              </a:solidFill>
            </a:endParaRPr>
          </a:p>
          <a:p>
            <a:r>
              <a:rPr lang="ru-RU" sz="3600" b="1" dirty="0" smtClean="0">
                <a:solidFill>
                  <a:srgbClr val="FFC000"/>
                </a:solidFill>
              </a:rPr>
              <a:t>Чем больше вы будете не записывать, а работать на память, тем лучше она будет</a:t>
            </a:r>
            <a:r>
              <a:rPr lang="ru-RU" sz="3600" dirty="0" smtClean="0">
                <a:solidFill>
                  <a:srgbClr val="C00000"/>
                </a:solidFill>
              </a:rPr>
              <a:t>.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Гигиена мозга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2507786"/>
            <a:ext cx="8115328" cy="3778734"/>
          </a:xfrm>
        </p:spPr>
        <p:txBody>
          <a:bodyPr/>
          <a:lstStyle/>
          <a:p>
            <a:r>
              <a:rPr lang="ru-RU" sz="4000" b="1" dirty="0" smtClean="0"/>
              <a:t>1. Давайте больше кислорода крови</a:t>
            </a:r>
          </a:p>
          <a:p>
            <a:r>
              <a:rPr lang="ru-RU" sz="4000" b="1" dirty="0" smtClean="0"/>
              <a:t>2. Хорошо высыпайтесь</a:t>
            </a:r>
          </a:p>
          <a:p>
            <a:r>
              <a:rPr lang="ru-RU" sz="4000" b="1" dirty="0" smtClean="0"/>
              <a:t>3. Не курите</a:t>
            </a:r>
          </a:p>
          <a:p>
            <a:r>
              <a:rPr lang="ru-RU" sz="4000" b="1" dirty="0" smtClean="0"/>
              <a:t>4. Остерегайтесь алкоголя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09600"/>
            <a:ext cx="8472518" cy="1828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Упражнение 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 со списком из 20 слов: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2214554"/>
            <a:ext cx="8472518" cy="4286280"/>
          </a:xfrm>
        </p:spPr>
        <p:txBody>
          <a:bodyPr/>
          <a:lstStyle/>
          <a:p>
            <a:r>
              <a:rPr lang="ru-RU" sz="4400" b="1" dirty="0" smtClean="0"/>
              <a:t>Кастрюля, Стул, Барабан, Парусник, Мыло, Банан, Ковер, Буква, Автомобиль, Река, Пробка, Орудие, Сандалия, Булавка, Сумка, Перо, Картина, Ваза, Веревка, Медаль.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609600"/>
            <a:ext cx="7829576" cy="18288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Упражнение на синтез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2507786"/>
            <a:ext cx="8543956" cy="285004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Опишите, пожалуйста, чем занят был ваш вчерашний день по минутам, с тем чтобы иметь полную картину вашего дня.</a:t>
            </a:r>
            <a:endParaRPr lang="ru-RU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609600"/>
            <a:ext cx="8543956" cy="1462078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Упражнения,   помогающие поверить в вашу память.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2507786"/>
            <a:ext cx="8472518" cy="4064486"/>
          </a:xfrm>
        </p:spPr>
        <p:txBody>
          <a:bodyPr>
            <a:normAutofit/>
          </a:bodyPr>
          <a:lstStyle/>
          <a:p>
            <a:pPr marL="530352" indent="-457200">
              <a:buAutoNum type="arabicPeriod"/>
            </a:pPr>
            <a:r>
              <a:rPr lang="ru-RU" sz="4000" dirty="0" smtClean="0"/>
              <a:t>Выучить наизусть четверостишие</a:t>
            </a:r>
          </a:p>
          <a:p>
            <a:pPr marL="530352" indent="-457200">
              <a:buAutoNum type="arabicPeriod"/>
            </a:pPr>
            <a:r>
              <a:rPr lang="ru-RU" sz="4000" dirty="0" smtClean="0"/>
              <a:t>Вы понадейтесь на свою память, чтобы сделать завтра какое-нибудь дело</a:t>
            </a:r>
            <a:endParaRPr lang="ru-RU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609600"/>
            <a:ext cx="8543956" cy="1828800"/>
          </a:xfrm>
        </p:spPr>
        <p:txBody>
          <a:bodyPr/>
          <a:lstStyle/>
          <a:p>
            <a:r>
              <a:rPr lang="ru-RU" sz="4000" dirty="0" smtClean="0"/>
              <a:t>Естественный ход запоминания: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928802"/>
            <a:ext cx="8572560" cy="4643470"/>
          </a:xfrm>
        </p:spPr>
        <p:txBody>
          <a:bodyPr>
            <a:normAutofit fontScale="70000" lnSpcReduction="20000"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1. Впечатление</a:t>
            </a:r>
          </a:p>
          <a:p>
            <a:r>
              <a:rPr lang="ru-RU" sz="3600" dirty="0" smtClean="0"/>
              <a:t>Для облегчения запоминания создавайте сильные образы.</a:t>
            </a:r>
          </a:p>
          <a:p>
            <a:r>
              <a:rPr lang="ru-RU" sz="4400" b="1" dirty="0" smtClean="0">
                <a:solidFill>
                  <a:srgbClr val="C00000"/>
                </a:solidFill>
              </a:rPr>
              <a:t>2. Ассоциация</a:t>
            </a:r>
          </a:p>
          <a:p>
            <a:r>
              <a:rPr lang="ru-RU" sz="3600" dirty="0" smtClean="0"/>
              <a:t>"Искусство хорошей памяти - это искусство сотворения многочисленных и разнообразных связей с любыми сведениями, которые мы хотим запомнить..» Вильям Джеймс</a:t>
            </a:r>
          </a:p>
          <a:p>
            <a:r>
              <a:rPr lang="ru-RU" sz="4400" b="1" dirty="0" smtClean="0">
                <a:solidFill>
                  <a:srgbClr val="C00000"/>
                </a:solidFill>
              </a:rPr>
              <a:t>3. Повторение</a:t>
            </a:r>
          </a:p>
          <a:p>
            <a:r>
              <a:rPr lang="ru-RU" sz="3200" b="1" dirty="0" smtClean="0"/>
              <a:t>Закон </a:t>
            </a:r>
            <a:r>
              <a:rPr lang="ru-RU" sz="3200" b="1" dirty="0" err="1" smtClean="0"/>
              <a:t>Жоста</a:t>
            </a:r>
            <a:r>
              <a:rPr lang="ru-RU" sz="3200" b="1" dirty="0" smtClean="0"/>
              <a:t>-</a:t>
            </a:r>
            <a:r>
              <a:rPr lang="ru-RU" sz="3200" dirty="0" smtClean="0"/>
              <a:t>  если перечитывать текст 6 раз подряд, запоминается намного меньше, чем если прочитать его с промежутком в пять минут.</a:t>
            </a:r>
          </a:p>
          <a:p>
            <a:r>
              <a:rPr lang="ru-RU" sz="4400" b="1" dirty="0" smtClean="0">
                <a:solidFill>
                  <a:srgbClr val="C00000"/>
                </a:solidFill>
              </a:rPr>
              <a:t>4. Условный рефлекс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09600"/>
            <a:ext cx="8401080" cy="1828800"/>
          </a:xfrm>
        </p:spPr>
        <p:txBody>
          <a:bodyPr/>
          <a:lstStyle/>
          <a:p>
            <a:r>
              <a:rPr lang="ru-RU" dirty="0" smtClean="0"/>
              <a:t>            </a:t>
            </a:r>
            <a:r>
              <a:rPr lang="ru-RU" dirty="0" smtClean="0">
                <a:solidFill>
                  <a:srgbClr val="C00000"/>
                </a:solidFill>
              </a:rPr>
              <a:t>Упражнение 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 со списком из 20 слов: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1857364"/>
            <a:ext cx="8543956" cy="4572032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FFFF00"/>
                </a:solidFill>
              </a:rPr>
              <a:t>шляпа, телефон, кактус, пирог, конверт, деньги, угорь, стол(письменный) , дом, карандаш, </a:t>
            </a:r>
            <a:r>
              <a:rPr lang="ru-RU" sz="4400" b="1" dirty="0" smtClean="0">
                <a:solidFill>
                  <a:srgbClr val="FFFF00"/>
                </a:solidFill>
              </a:rPr>
              <a:t>ракета, куртка</a:t>
            </a:r>
            <a:r>
              <a:rPr lang="ru-RU" sz="4400" b="1" dirty="0" smtClean="0">
                <a:solidFill>
                  <a:srgbClr val="FFFF00"/>
                </a:solidFill>
              </a:rPr>
              <a:t>, кружева, пуговица, носок, отвертка, </a:t>
            </a:r>
            <a:r>
              <a:rPr lang="ru-RU" sz="4400" b="1" dirty="0" smtClean="0">
                <a:solidFill>
                  <a:srgbClr val="FFFF00"/>
                </a:solidFill>
              </a:rPr>
              <a:t> </a:t>
            </a:r>
            <a:r>
              <a:rPr lang="ru-RU" sz="4400" b="1" dirty="0" smtClean="0">
                <a:solidFill>
                  <a:srgbClr val="FFFF00"/>
                </a:solidFill>
              </a:rPr>
              <a:t>рис</a:t>
            </a:r>
            <a:r>
              <a:rPr lang="ru-RU" sz="4400" b="1" dirty="0" smtClean="0">
                <a:solidFill>
                  <a:srgbClr val="FFFF00"/>
                </a:solidFill>
              </a:rPr>
              <a:t>, </a:t>
            </a:r>
            <a:r>
              <a:rPr lang="ru-RU" sz="4400" b="1" dirty="0" smtClean="0">
                <a:solidFill>
                  <a:srgbClr val="FFFF00"/>
                </a:solidFill>
              </a:rPr>
              <a:t>кот, книга, </a:t>
            </a:r>
            <a:r>
              <a:rPr lang="ru-RU" sz="4400" b="1" dirty="0" smtClean="0">
                <a:solidFill>
                  <a:srgbClr val="FFFF00"/>
                </a:solidFill>
              </a:rPr>
              <a:t>фара.</a:t>
            </a:r>
            <a:endParaRPr lang="ru-RU" sz="4400" b="1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214290"/>
            <a:ext cx="7086600" cy="857256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Сеанс самовнушения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500174"/>
            <a:ext cx="8329642" cy="4714908"/>
          </a:xfrm>
        </p:spPr>
        <p:txBody>
          <a:bodyPr>
            <a:noAutofit/>
          </a:bodyPr>
          <a:lstStyle/>
          <a:p>
            <a:r>
              <a:rPr lang="ru-RU" sz="3200" dirty="0" smtClean="0"/>
              <a:t>- "Я чувствую, что моя память становится все надежнее";</a:t>
            </a:r>
          </a:p>
          <a:p>
            <a:r>
              <a:rPr lang="ru-RU" sz="3200" dirty="0" smtClean="0"/>
              <a:t>- "Я запоминаю то, что хочу запомнить".</a:t>
            </a:r>
          </a:p>
          <a:p>
            <a:r>
              <a:rPr lang="ru-RU" sz="3200" dirty="0" smtClean="0"/>
              <a:t>- "Я все лучше и лучше сосредотачиваю свое внимание";</a:t>
            </a:r>
          </a:p>
          <a:p>
            <a:r>
              <a:rPr lang="ru-RU" sz="3200" dirty="0" smtClean="0"/>
              <a:t>- "Чем больше я доверяю памяти, тем она лучше";</a:t>
            </a:r>
          </a:p>
          <a:p>
            <a:r>
              <a:rPr lang="ru-RU" sz="3200" dirty="0" smtClean="0"/>
              <a:t>- "Я могу рассчитывать на мою память".</a:t>
            </a:r>
          </a:p>
          <a:p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164</TotalTime>
  <Words>353</Words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Память – дело поправимое</vt:lpstr>
      <vt:lpstr>      </vt:lpstr>
      <vt:lpstr>Гигиена мозга </vt:lpstr>
      <vt:lpstr>Упражнение     со списком из 20 слов: </vt:lpstr>
      <vt:lpstr>Упражнение на синтез </vt:lpstr>
      <vt:lpstr>Упражнения,   помогающие поверить в вашу память.</vt:lpstr>
      <vt:lpstr>Естественный ход запоминания: </vt:lpstr>
      <vt:lpstr>            Упражнение     со списком из 20 слов: </vt:lpstr>
      <vt:lpstr> Сеанс самовнушения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Память – дело поправимое</dc:title>
  <cp:lastModifiedBy>XTreme</cp:lastModifiedBy>
  <cp:revision>20</cp:revision>
  <dcterms:modified xsi:type="dcterms:W3CDTF">2010-05-28T03:09:44Z</dcterms:modified>
</cp:coreProperties>
</file>